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6" r:id="rId3"/>
    <p:sldId id="277" r:id="rId4"/>
    <p:sldId id="257" r:id="rId5"/>
    <p:sldId id="269" r:id="rId6"/>
    <p:sldId id="258" r:id="rId7"/>
    <p:sldId id="259" r:id="rId8"/>
    <p:sldId id="267" r:id="rId9"/>
    <p:sldId id="264" r:id="rId10"/>
    <p:sldId id="268" r:id="rId11"/>
    <p:sldId id="270" r:id="rId12"/>
    <p:sldId id="260" r:id="rId13"/>
    <p:sldId id="261" r:id="rId14"/>
    <p:sldId id="262" r:id="rId15"/>
    <p:sldId id="263" r:id="rId16"/>
    <p:sldId id="273" r:id="rId17"/>
    <p:sldId id="271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52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E84BA-2747-45B8-970D-60D0389F6E4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4E989-EA95-4024-8764-70C60ABBC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4E989-EA95-4024-8764-70C60ABBCE2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5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14620"/>
            <a:ext cx="9501222" cy="1470025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(Посвящена Году педагога и наставника)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214290"/>
            <a:ext cx="857252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Архивный отдел Администрации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Алтайского края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142984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ВИРТУАЛЬНАЯ ВЫСТАВКА АРХИВНЫХ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6072206"/>
            <a:ext cx="1718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2023 г.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0100" y="2500306"/>
            <a:ext cx="77153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800" b="1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я не знаю дел важнее,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Чем воспитание детей…»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285860"/>
            <a:ext cx="8715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75-летию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«Почетного работника общего образования РФ» 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Дюпина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Николая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Артемьевича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0" y="428604"/>
          <a:ext cx="4429124" cy="5899353"/>
        </p:xfrm>
        <a:graphic>
          <a:graphicData uri="http://schemas.openxmlformats.org/presentationml/2006/ole">
            <p:oleObj spid="_x0000_s31746" name="PDF" r:id="rId5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72066" y="5715016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Родионова Г. -Они прославляют район /Г.Родионова//Сельские огни.-2012.-№33(9203).с.6 (Р-13, оп.1к, д.57, л.131об)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357166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«За 40 лет существования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Бийского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музыкального колледжа, на базе которого проходит зональный конкурс исполнителей на народных инструментах,  впервые все Дипломы лауреатов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степени «уехали» в один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район-Тогульский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2012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3071810"/>
            <a:ext cx="385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Статья об учениках Николая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Артемьевича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Дюпина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, а так же  о том, что необходимо, чтобы развить талант ребенка 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Arhiv\Desktop\Дюпин\Новая папка\20230516_121327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6118405" cy="50720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592933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Климова Т. –Достойный сын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земли/Т.Климова//Сельские огни.-2013.-№86(9359).с.1 (Р-13, оп.1к, д.60, л.149)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6572264" y="428604"/>
            <a:ext cx="242886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2013 году Николаю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было вручено удостоверение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Почетный гражданин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Алтайского края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142976" y="1643050"/>
          <a:ext cx="6857267" cy="4500594"/>
        </p:xfrm>
        <a:graphic>
          <a:graphicData uri="http://schemas.openxmlformats.org/presentationml/2006/ole">
            <p:oleObj spid="_x0000_s4098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64" y="214290"/>
            <a:ext cx="87154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Лауреаты Губернаторского конкурса профессионального мастерства на звание «Лучший работник культуры года- 2014» (стоят слева направо) Голованова Надежда Анатольевна-режиссер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народного театра,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Николай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преподаватель по классу баяна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детской музыкальной школы, 2014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6143644"/>
            <a:ext cx="20185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Фотодокументы, оп.1, д.695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42844" y="571480"/>
          <a:ext cx="4126507" cy="5404915"/>
        </p:xfrm>
        <a:graphic>
          <a:graphicData uri="http://schemas.openxmlformats.org/presentationml/2006/ole">
            <p:oleObj spid="_x0000_s5122" name="PDF" r:id="rId4" imgW="0" imgH="0" progId="FoxitReader.Document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857752" y="571480"/>
          <a:ext cx="3429024" cy="2623723"/>
        </p:xfrm>
        <a:graphic>
          <a:graphicData uri="http://schemas.openxmlformats.org/presentationml/2006/ole">
            <p:oleObj spid="_x0000_s5123" name="PDF" r:id="rId5" imgW="0" imgH="0" progId="FoxitReader.Document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6143644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(Р-100, оп.1, д.25)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3714752"/>
            <a:ext cx="43576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Сборник стихотворений Николая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«Родник вдохновения», посвященный юбилею Алтайского края, с автографом автора, 2007 г.</a:t>
            </a: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643042" y="1000108"/>
          <a:ext cx="6357982" cy="5502099"/>
        </p:xfrm>
        <a:graphic>
          <a:graphicData uri="http://schemas.openxmlformats.org/presentationml/2006/ole">
            <p:oleObj spid="_x0000_s6146" name="PDF" r:id="rId4" imgW="0" imgH="0" progId="FoxitReader.Document">
              <p:embed/>
            </p:oleObj>
          </a:graphicData>
        </a:graphic>
      </p:graphicFrame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285851" y="285729"/>
            <a:ext cx="74295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автобиография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Н.А.Дюпина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сборнику стихотворений «Родник вдохновения», 2007 г.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6488668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(Р-100, оп.1, д.24)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14282" y="1285860"/>
          <a:ext cx="4076640" cy="3071834"/>
        </p:xfrm>
        <a:graphic>
          <a:graphicData uri="http://schemas.openxmlformats.org/presentationml/2006/ole">
            <p:oleObj spid="_x0000_s7170" name="PDF" r:id="rId4" imgW="0" imgH="0" progId="FoxitReader.Document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4929190" y="1285860"/>
          <a:ext cx="4069298" cy="3429024"/>
        </p:xfrm>
        <a:graphic>
          <a:graphicData uri="http://schemas.openxmlformats.org/presentationml/2006/ole">
            <p:oleObj spid="_x0000_s7171" name="PDF" r:id="rId5" imgW="0" imgH="0" progId="FoxitReader.Document">
              <p:embed/>
            </p:oleObj>
          </a:graphicData>
        </a:graphic>
      </p:graphicFrame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57158" y="285728"/>
            <a:ext cx="41434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Даже в стихах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Николая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звучит музыка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643446"/>
            <a:ext cx="16225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(Р-100, оп.1, д.25, л.1)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929198"/>
            <a:ext cx="17764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(Р-100, оп.1, д.25, л.162)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4777017" y="285728"/>
          <a:ext cx="4366983" cy="6000791"/>
        </p:xfrm>
        <a:graphic>
          <a:graphicData uri="http://schemas.openxmlformats.org/presentationml/2006/ole">
            <p:oleObj spid="_x0000_s40962" name="PDF" r:id="rId4" imgW="0" imgH="0" progId="FoxitReader.Document">
              <p:embed/>
            </p:oleObj>
          </a:graphicData>
        </a:graphic>
      </p:graphicFrame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428596" y="357166"/>
            <a:ext cx="34290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о творческой встрече с поэтом Николаем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Дюпиным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рамках Года литературы, 2015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86454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Воропаева О. –Капелька счастья для вас/О.Воропаева//Сельские огни.-2015.-№42(9499).с.7 (Р-13, оп.1к, д.64, л.132)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28596" y="357166"/>
          <a:ext cx="3714776" cy="5955435"/>
        </p:xfrm>
        <a:graphic>
          <a:graphicData uri="http://schemas.openxmlformats.org/presentationml/2006/ole">
            <p:oleObj spid="_x0000_s38914" name="PDF" r:id="rId4" imgW="0" imgH="0" progId="FoxitReader.Document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000628" y="5500702"/>
            <a:ext cx="357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Климова Т. –Юбилейный папа/Т.Климова//Сельские огни.-2008.-№103(8063).с.1 (Р-13, оп.1к, д.50, л.406об)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5214942" y="500042"/>
            <a:ext cx="32147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Интервью с Николаем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Артемьевичем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Дюпиным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накануне его 60-летия,</a:t>
            </a:r>
            <a:r>
              <a:rPr kumimoji="0" 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2008 г.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1571604" y="1643050"/>
          <a:ext cx="6071059" cy="3857652"/>
        </p:xfrm>
        <a:graphic>
          <a:graphicData uri="http://schemas.openxmlformats.org/presentationml/2006/ole">
            <p:oleObj spid="_x0000_s39938" name="PDF" r:id="rId4" imgW="0" imgH="0" progId="FoxitReader.Document">
              <p:embed/>
            </p:oleObj>
          </a:graphicData>
        </a:graphic>
      </p:graphicFrame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57158" y="35716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июля 2015 года в Барнауле прошло торжественное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меропириятие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честь Дня семьи, любви и верности.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Тогульский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 представляла супружеская пара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Дюпиных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Николаю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Нине Павловне на церемонии награждения была вручена медаль «За любовь и верность»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5572140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Климова Т. –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Родители-два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надежных крыла/Т.Климова//Сельские огни.-2015.-№ 27 (9485).с.1 (Р-13, оп.1к, д.64, л.9)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785786" y="1500174"/>
            <a:ext cx="792961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«Я мечтаю, чтобы мои ученики достигали хороших успехов. А когда они их достигают и уже уходят в большую жизнь, то я снова мечтаю, чтобы мои маленькие новые ученики тоже добивались успехов. Так что у меня мечта бесконечная».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latin typeface="Monotype Corsiva" pitchFamily="66" charset="0"/>
                <a:cs typeface="Times New Roman" pitchFamily="18" charset="0"/>
              </a:rPr>
              <a:t>Н.А.Дюпин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3929066"/>
            <a:ext cx="78581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Климова Т. –Юбилейный папа/Т.Климова//Сельские огни.-2008.-№103(8063).с.1 (Р-13, оп.1к, д.50, л.406об)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42968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ПРЕДИСЛОВИЕ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2023 год Указом Президента Российской Федерации от 27 июня 2022 г. № 401 объявлен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Годом педагога и наставника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Миссия Года- признание особого статуса педагогических работников, в том числе  выполняющих наставническую деятельность.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Мероприятия года будут направлены на повышение престижа профессии учителя.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Президент Российской Федерации В.В.Путин отметил: «Смысл Года педагога и наставника в том, чтобы привлечь внимание к труду людей, которые отдают время и силы детям, молодежи, нашему будущему.  Рассказывать о том колоссальном вкладе, который вносят учителя, наставники в успех и достижения всей страны»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Так совпало, что в этом году празднует свое 75-летие замечательный преподаватель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детской музыкальной школы по классу баяна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Николай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Именно ему и будет посвящена данная выставка. </a:t>
            </a: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3244334"/>
            <a:ext cx="5650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14282" y="0"/>
            <a:ext cx="8643998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Н.А.Дюпин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удостоен почетного звания «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Почетный работник общего образования РФ».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Данное звание присваивается работникам образовательных организаций,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реализующих общеобразовательные программы и имеющих государственную аккредитацию, а также работникам Министерства образования и науки РФ и работникам органов исполнительной власти субъектов РФ и органов местного самоуправления, осуществляющих управление в сфере образования, за: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-значительные успехи в организации и совершенствовании образовательного и воспитательного процессов в свете современных достижений науки и культуры, обеспечении единства обучения и воспитания, а также формирование интеллектуального, культурного и нравственного развития личности;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-внедрение в учебный процесс новых технологий обучения, современных форм и методов организации и проведения занятий, контроля знаний, который обеспечивает развитие самостоятельности обучающихся и индивидуализацию их обучения;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-успехи в практической подготовке обучающихся и воспитанников, в развитии их творческой активности;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-успехи в разработке учебной и методической литературы, изготовлении наглядных пособий, приборов и оборудования;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-многолетний добросовестный труд в системе общего образования;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-постоянную и активную помощь в обучении и воспитании детей и молодежи, развитии материально-технической базы образовательных организаций.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Почетное звание присваивается работникам, имеющим общий стаж работы в системе общего образования не менее 12 лет, высшую либо первую квалификационную категорию (для педагогических работников и руководителей образовательных организаций).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214290"/>
          <a:ext cx="3755647" cy="5786478"/>
        </p:xfrm>
        <a:graphic>
          <a:graphicData uri="http://schemas.openxmlformats.org/presentationml/2006/ole">
            <p:oleObj spid="_x0000_s1026" name="PDF" r:id="rId4" imgW="0" imgH="0" progId="FoxitReader.Document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786314" y="357166"/>
            <a:ext cx="41433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«Почетного работника общего образования РФ»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Николая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преподавателя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детской музыкальной школы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классу баяна, 2007 г.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6143644"/>
            <a:ext cx="20185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Фотодокументы, оп.1, д.567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58" y="3929066"/>
            <a:ext cx="421484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 я не знаю дел важнее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воспитание детей,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Труда достойней и нужнее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Сегодня Родине моей»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(из стихотворения «Учителям»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Н.Дюпина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00034" y="1571612"/>
            <a:ext cx="828680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Николай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Дюпин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родился 29 декабря 1948 года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с.Тогул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Алтайского края. Он был одним из первых учеников по классу баяна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детской музыкальной школе.  После окончания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Барнаульского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культпросвет училища вернулся работать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с.Тогул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С 1970 года стал работать в Детской музыкальной школе  преподавателем по классу баяна. Заочно учился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Барнаульском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музыкальном училище по классу баяна, которое позднее закончил. Также работал музыкальным работником в детском саду «Снежинка».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детских лет Николай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увлекается поэзией. Пишет стихи о любви, Родине, природе, сатирические. Его стихи неоднократно публиковали в газете «Сельские огни». Член литературного объединения «Луч»,  существовавшего при редакции газеты «Сельские огни». В 2007 году вышел его сборник стихотворений «Родник вдохновения», посвященный юбилею Алтайского края.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Николай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Артемьевич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удостоен звания «Почетный работник общего образования Российской Федерации», «Почетный гражданин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Алтайского края», множества дипломов, почетных грамот и благодарственных писем. Его ученики занимают призовые места на конкурсах высочайшего уровня- международных, региональных, зональных.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3438" y="214290"/>
            <a:ext cx="421481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«Скромно он делает свое дело, находит и воспитывает не только талантливых музыкантов, но и истинных ценителей прекрасного искусства».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(из книги «Музыка на всю жизнь» Л.А.Казаковой)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00628" y="214290"/>
          <a:ext cx="3945182" cy="6143644"/>
        </p:xfrm>
        <a:graphic>
          <a:graphicData uri="http://schemas.openxmlformats.org/presentationml/2006/ole">
            <p:oleObj spid="_x0000_s2050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71472" y="642918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 работой в детском саду «Снежинка», 1990 г.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6143644"/>
            <a:ext cx="20185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Фотодокументы, оп.1, д.126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785786" y="1285860"/>
          <a:ext cx="7761056" cy="5005319"/>
        </p:xfrm>
        <a:graphic>
          <a:graphicData uri="http://schemas.openxmlformats.org/presentationml/2006/ole">
            <p:oleObj spid="_x0000_s3074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14348" y="6357958"/>
            <a:ext cx="20185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Фотодокументы, оп.1, д.569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28604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 своим учеником на занятии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детской музыкальной школе, 2007 г.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142844" y="1857364"/>
          <a:ext cx="4286248" cy="3214059"/>
        </p:xfrm>
        <a:graphic>
          <a:graphicData uri="http://schemas.openxmlformats.org/presentationml/2006/ole">
            <p:oleObj spid="_x0000_s24578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5715016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Родионова Г. –Испания: море, солнце, фестиваль /Г.Родионова//Сельские огни.-2012.-№84(9151).с.4 (Р-13, оп.1к, д.56, л.126об)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14290"/>
            <a:ext cx="428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 своими учениками, победителями Международного фестиваля «Море и солнце», Денисом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Рагинь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(слева) и Романом Романовым (справа), 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2011 г.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428604"/>
            <a:ext cx="41433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В 2011 году ученики Николая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Артемьевича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Дюпина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–Денис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Рагинь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Роман Романов, первые за всю историю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Детской музыкальной школы поехали на Международный конкурс-фестиваль «Море и солнце», который проходил в маленьком городе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Ллорет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вблизи города Барселона в Испании. В состав жюри входили деятели культуры Испании, Франции, Канады, стран Восточной Европы и Азии.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В номинации «Инструментальные коллективы и солисты»  Денис получил Диплом лауреата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степени, а Роман  -Диплом лауреата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степени.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285720" y="285728"/>
          <a:ext cx="3861560" cy="6072230"/>
        </p:xfrm>
        <a:graphic>
          <a:graphicData uri="http://schemas.openxmlformats.org/presentationml/2006/ole">
            <p:oleObj spid="_x0000_s8197" name="PDF" r:id="rId4" imgW="0" imgH="0" progId="FoxitReader.Document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857752" y="5929330"/>
            <a:ext cx="4143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Родионова Г. –Признание /Г.Родионова//Сельские огни.-2012.-№30(9200).с.1(Р-13, оп.1к, д.57, л.117)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428604"/>
            <a:ext cx="41434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 своими учениками, участниками Первого открытого регионального детского музыкального фестиваля-конкурса «Признание» и открытого зонального конкурса  исполнителей на народных инструментах, 2012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1387</Words>
  <PresentationFormat>Экран (4:3)</PresentationFormat>
  <Paragraphs>89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PDF</vt:lpstr>
      <vt:lpstr>              (Посвящена Году педагога и наставника)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</dc:creator>
  <cp:lastModifiedBy>Arhiv</cp:lastModifiedBy>
  <cp:revision>101</cp:revision>
  <dcterms:created xsi:type="dcterms:W3CDTF">2023-04-26T07:32:52Z</dcterms:created>
  <dcterms:modified xsi:type="dcterms:W3CDTF">2023-05-19T02:53:45Z</dcterms:modified>
</cp:coreProperties>
</file>